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7" r:id="rId4"/>
    <p:sldId id="265" r:id="rId5"/>
    <p:sldId id="261" r:id="rId6"/>
    <p:sldId id="278" r:id="rId7"/>
    <p:sldId id="281" r:id="rId8"/>
    <p:sldId id="293" r:id="rId9"/>
    <p:sldId id="277" r:id="rId10"/>
    <p:sldId id="266" r:id="rId11"/>
    <p:sldId id="294" r:id="rId12"/>
    <p:sldId id="259" r:id="rId13"/>
    <p:sldId id="276" r:id="rId14"/>
    <p:sldId id="269" r:id="rId15"/>
    <p:sldId id="295" r:id="rId16"/>
    <p:sldId id="275" r:id="rId17"/>
    <p:sldId id="292" r:id="rId18"/>
    <p:sldId id="291" r:id="rId19"/>
  </p:sldIdLst>
  <p:sldSz cx="12192000" cy="6858000"/>
  <p:notesSz cx="6858000" cy="9144000"/>
  <p:custDataLst>
    <p:tags r:id="rId21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5">
          <p15:clr>
            <a:srgbClr val="A4A3A4"/>
          </p15:clr>
        </p15:guide>
        <p15:guide id="2" pos="39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AD0400"/>
    <a:srgbClr val="D83A39"/>
    <a:srgbClr val="E6BF8A"/>
    <a:srgbClr val="FFFCD7"/>
    <a:srgbClr val="AA2E1C"/>
    <a:srgbClr val="2E3943"/>
    <a:srgbClr val="B83F2B"/>
    <a:srgbClr val="B93C2B"/>
    <a:srgbClr val="6F2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77" autoAdjust="0"/>
    <p:restoredTop sz="94109" autoAdjust="0"/>
  </p:normalViewPr>
  <p:slideViewPr>
    <p:cSldViewPr>
      <p:cViewPr varScale="1">
        <p:scale>
          <a:sx n="98" d="100"/>
          <a:sy n="98" d="100"/>
        </p:scale>
        <p:origin x="64" y="84"/>
      </p:cViewPr>
      <p:guideLst>
        <p:guide orient="horz" pos="2235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8C39D25-346A-4495-876E-E280882272B3}" type="datetimeFigureOut">
              <a:rPr lang="zh-CN" altLang="en-US"/>
              <a:t>2021/4/28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362825C-DF30-4E0C-B310-3B6BBBBADB29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000" dirty="0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E6008D1-A3F6-4E0A-A121-2CB513C1CB3A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93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F8FE8558-A35B-45CF-91A4-129B0945FBDE}" type="slidenum">
              <a:rPr lang="zh-CN" altLang="en-US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A26A691-94BC-4548-93E3-4BEBB8C2B841}" type="slidenum">
              <a:rPr lang="zh-CN" altLang="en-US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EE1621F-DD77-422F-AC32-AE33060D2D86}" type="slidenum">
              <a:rPr lang="zh-CN" altLang="en-US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53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A40D2FA9-7D11-4EDB-BA61-4CD37C86BCB9}" type="slidenum">
              <a:rPr lang="zh-CN" altLang="en-US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83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FE4B8F3-C257-4D51-97B2-51CED5E1541F}" type="slidenum">
              <a:rPr lang="zh-CN" altLang="en-US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A26A691-94BC-4548-93E3-4BEBB8C2B841}" type="slidenum">
              <a:rPr lang="zh-CN" altLang="en-US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C4219D6-177F-48BB-8568-B41091C79F4F}" type="slidenum">
              <a:rPr lang="zh-CN" altLang="en-US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55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7E02B45-84D4-4DA5-AB39-40012B62DA31}" type="slidenum">
              <a:rPr lang="zh-CN" altLang="en-US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z="1000" dirty="0"/>
          </a:p>
        </p:txBody>
      </p:sp>
      <p:sp>
        <p:nvSpPr>
          <p:cNvPr id="4198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4E6008D1-A3F6-4E0A-A121-2CB513C1CB3A}" type="slidenum">
              <a:rPr lang="zh-CN" altLang="en-US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30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68A7905-F927-406F-B721-E1F00F0CFB21}" type="slidenum">
              <a:rPr lang="zh-CN" altLang="en-US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BEE1C18-8C42-4EEF-BCFE-6927D2D2A4AB}" type="slidenum">
              <a:rPr lang="zh-CN" altLang="en-US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A26A691-94BC-4548-93E3-4BEBB8C2B841}" type="slidenum">
              <a:rPr lang="zh-CN" altLang="en-US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5FACCBDC-CB0D-4CE7-BD62-A16AA449123D}" type="slidenum">
              <a:rPr lang="zh-CN" altLang="en-US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34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A8D6542-A2DA-418E-86FF-629555626930}" type="slidenum">
              <a:rPr lang="zh-CN" altLang="en-US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665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9455BA-CBD3-4F7C-AA98-F4C7FEC27862}" type="slidenum">
              <a:rPr lang="zh-CN" altLang="en-US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50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0A26A691-94BC-4548-93E3-4BEBB8C2B841}" type="slidenum">
              <a:rPr lang="zh-CN" altLang="en-US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46F6656-3130-45F1-9735-1D04B350777B}" type="slidenum">
              <a:rPr lang="zh-CN" altLang="en-US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FC416A6-755D-4736-B2FC-606D50C66E86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1DC621F-7C55-4237-AC3D-D3B989D64D9B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79F4FE6-3CBD-4687-9674-0C78998B8042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36CCABB5-68D8-4A1F-867B-E204D7F80381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DE74397-0F25-4C35-AD19-B64C0CF46A46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895688C8-1F89-470C-A1FC-0BBB6B33B872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1CE146D-98CB-4353-9D6B-60F609C1991E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07C560E1-7BD6-4AD9-A17D-2E478E93929B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A2DFDF3-404D-45E7-9A54-FB4A368CEE92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A608D30-C990-4E10-9992-78497873557A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D1371A0A-817F-40C5-A02F-83BC36A3D587}" type="slidenum">
              <a:rPr lang="zh-CN" altLang="zh-CN"/>
              <a:t>‹#›</a:t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48000" y="2576299"/>
            <a:ext cx="6096000" cy="1705403"/>
          </a:xfrm>
          <a:prstGeom prst="rect">
            <a:avLst/>
          </a:prstGeom>
          <a:solidFill>
            <a:srgbClr val="E6DBC4"/>
          </a:solidFill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/>
      </p:transition>
    </mc:Choice>
    <mc:Fallback xmlns="">
      <p:transition spd="slow" advClick="0" advTm="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7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1.png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4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30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3324"/>
            <a:ext cx="12192000" cy="6858000"/>
          </a:xfrm>
          <a:prstGeom prst="rect">
            <a:avLst/>
          </a:prstGeom>
        </p:spPr>
      </p:pic>
      <p:pic>
        <p:nvPicPr>
          <p:cNvPr id="12" name="图片 11" descr="老校门-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13315" name="图片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540" y="1444625"/>
            <a:ext cx="1518285" cy="3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文本框 1"/>
          <p:cNvSpPr txBox="1">
            <a:spLocks noChangeArrowheads="1"/>
          </p:cNvSpPr>
          <p:nvPr/>
        </p:nvSpPr>
        <p:spPr bwMode="auto">
          <a:xfrm>
            <a:off x="3271520" y="2060893"/>
            <a:ext cx="566928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4800" b="1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红色党政风党建汇报</a:t>
            </a:r>
          </a:p>
          <a:p>
            <a:pPr algn="ctr"/>
            <a:r>
              <a:rPr lang="zh-CN" sz="4800" b="1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复旦</a:t>
            </a:r>
            <a:r>
              <a:rPr lang="en-US" altLang="zh-CN" sz="4800" b="1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3320" name="文本框 7"/>
          <p:cNvSpPr txBox="1">
            <a:spLocks noChangeArrowheads="1"/>
          </p:cNvSpPr>
          <p:nvPr/>
        </p:nvSpPr>
        <p:spPr bwMode="auto">
          <a:xfrm>
            <a:off x="5493385" y="1464628"/>
            <a:ext cx="122555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1921-2021</a:t>
            </a:r>
          </a:p>
        </p:txBody>
      </p:sp>
      <p:pic>
        <p:nvPicPr>
          <p:cNvPr id="13" name="图片 12" descr="校徽-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8866AE4-5EF4-4400-AE1B-A87CB141AA5D}"/>
              </a:ext>
            </a:extLst>
          </p:cNvPr>
          <p:cNvSpPr txBox="1"/>
          <p:nvPr/>
        </p:nvSpPr>
        <p:spPr>
          <a:xfrm>
            <a:off x="4177045" y="3928745"/>
            <a:ext cx="38379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喜迎建党百年 争做时代新人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4" descr="C:\Users\sun34\Desktop\副本_副本_欢迎郑大_自定义.png副本_副本_欢迎郑大_自定义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44035"/>
            <a:ext cx="12192000" cy="251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光华楼-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0729" name="文本框 27"/>
          <p:cNvSpPr txBox="1">
            <a:spLocks noChangeArrowheads="1"/>
          </p:cNvSpPr>
          <p:nvPr/>
        </p:nvSpPr>
        <p:spPr bwMode="auto">
          <a:xfrm>
            <a:off x="1456690" y="2684145"/>
            <a:ext cx="175450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30728" name="图片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373" y="1921193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048" y="1916430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7"/>
          <p:cNvSpPr txBox="1">
            <a:spLocks noChangeArrowheads="1"/>
          </p:cNvSpPr>
          <p:nvPr/>
        </p:nvSpPr>
        <p:spPr bwMode="auto">
          <a:xfrm>
            <a:off x="1642111" y="2065338"/>
            <a:ext cx="14020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 b="1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pic>
        <p:nvPicPr>
          <p:cNvPr id="3" name="图片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893" y="1916430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27"/>
          <p:cNvSpPr txBox="1">
            <a:spLocks noChangeArrowheads="1"/>
          </p:cNvSpPr>
          <p:nvPr/>
        </p:nvSpPr>
        <p:spPr bwMode="auto">
          <a:xfrm>
            <a:off x="3936365" y="2679065"/>
            <a:ext cx="175450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4121786" y="2060258"/>
            <a:ext cx="14020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 b="1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5" name="文本框 27"/>
          <p:cNvSpPr txBox="1">
            <a:spLocks noChangeArrowheads="1"/>
          </p:cNvSpPr>
          <p:nvPr/>
        </p:nvSpPr>
        <p:spPr bwMode="auto">
          <a:xfrm>
            <a:off x="6379210" y="2679065"/>
            <a:ext cx="175450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6564631" y="2060258"/>
            <a:ext cx="14020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 b="1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pic>
        <p:nvPicPr>
          <p:cNvPr id="18" name="图片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288" y="1921510"/>
            <a:ext cx="197643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7"/>
          <p:cNvSpPr txBox="1">
            <a:spLocks noChangeArrowheads="1"/>
          </p:cNvSpPr>
          <p:nvPr/>
        </p:nvSpPr>
        <p:spPr bwMode="auto">
          <a:xfrm>
            <a:off x="8904605" y="2684145"/>
            <a:ext cx="175450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9090026" y="2065338"/>
            <a:ext cx="140208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 b="1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27" name="图片 26" descr="校徽-红色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  <p:bldP spid="21514" grpId="0"/>
      <p:bldP spid="9" grpId="0"/>
      <p:bldP spid="11" grpId="0"/>
      <p:bldP spid="15" grpId="0"/>
      <p:bldP spid="17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483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631950" y="2349500"/>
            <a:ext cx="40601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6F2015"/>
                </a:solidFill>
                <a:latin typeface="Impact" panose="020B0806030902050204" pitchFamily="34" charset="0"/>
              </a:rPr>
              <a:t>CHAPTER 3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80503" y="2276475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4400" b="1">
              <a:solidFill>
                <a:srgbClr val="D1BE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6744335" y="3284855"/>
            <a:ext cx="421132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NIN DE BIAO TI</a:t>
            </a:r>
          </a:p>
        </p:txBody>
      </p:sp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32" grpId="0"/>
      <p:bldP spid="204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老校门-红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5123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660" y="1511935"/>
            <a:ext cx="8721725" cy="360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7" name="TextBox 7"/>
          <p:cNvSpPr txBox="1"/>
          <p:nvPr/>
        </p:nvSpPr>
        <p:spPr>
          <a:xfrm>
            <a:off x="1919605" y="2060575"/>
            <a:ext cx="15544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7419" name="文本框 27"/>
          <p:cNvSpPr txBox="1">
            <a:spLocks noChangeArrowheads="1"/>
          </p:cNvSpPr>
          <p:nvPr/>
        </p:nvSpPr>
        <p:spPr bwMode="auto">
          <a:xfrm>
            <a:off x="1919605" y="2564765"/>
            <a:ext cx="3964940" cy="170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EF3AE36-BC08-4F63-BB72-E79F74EF1C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042" y="918247"/>
            <a:ext cx="4847779" cy="32318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74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老校门-红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40962" name="图片 9" descr="C:\Users\sun34\Desktop\副本_副本_副本_欢迎郑大_自定义px_2021-04-21-0.png副本_副本_副本_欢迎郑大_自定义px_2021-04-21-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08" y="2564765"/>
            <a:ext cx="1216977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pic>
        <p:nvPicPr>
          <p:cNvPr id="26630" name="图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05" y="1811655"/>
            <a:ext cx="2132013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918" y="1811655"/>
            <a:ext cx="21304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图片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880" y="1811655"/>
            <a:ext cx="2130425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7"/>
          <p:cNvSpPr txBox="1"/>
          <p:nvPr/>
        </p:nvSpPr>
        <p:spPr>
          <a:xfrm>
            <a:off x="1670368" y="4292600"/>
            <a:ext cx="1558925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640" name="文本框 27"/>
          <p:cNvSpPr txBox="1">
            <a:spLocks noChangeArrowheads="1"/>
          </p:cNvSpPr>
          <p:nvPr/>
        </p:nvSpPr>
        <p:spPr bwMode="auto">
          <a:xfrm>
            <a:off x="1670685" y="4580255"/>
            <a:ext cx="2022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5088255" y="4292600"/>
            <a:ext cx="1558925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642" name="文本框 27"/>
          <p:cNvSpPr txBox="1">
            <a:spLocks noChangeArrowheads="1"/>
          </p:cNvSpPr>
          <p:nvPr/>
        </p:nvSpPr>
        <p:spPr bwMode="auto">
          <a:xfrm>
            <a:off x="5085080" y="4579938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点击输入简要文字解说</a:t>
            </a:r>
            <a:endParaRPr lang="zh-CN" altLang="en-US" sz="1200">
              <a:solidFill>
                <a:srgbClr val="6867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8469630" y="4292600"/>
            <a:ext cx="1558925" cy="3371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6644" name="文本框 27"/>
          <p:cNvSpPr txBox="1">
            <a:spLocks noChangeArrowheads="1"/>
          </p:cNvSpPr>
          <p:nvPr/>
        </p:nvSpPr>
        <p:spPr bwMode="auto">
          <a:xfrm>
            <a:off x="8469630" y="4579938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点击输入简要文字解说</a:t>
            </a:r>
            <a:endParaRPr lang="zh-CN" altLang="en-US" sz="1200">
              <a:solidFill>
                <a:srgbClr val="6867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10" name="图片 9" descr="校徽-红色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3BA7915-FFCD-48B8-BA73-B4E3BF6ED10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8" r="23338"/>
          <a:stretch/>
        </p:blipFill>
        <p:spPr>
          <a:xfrm>
            <a:off x="1758380" y="1688716"/>
            <a:ext cx="1739434" cy="2228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718" y="1406843"/>
            <a:ext cx="842962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4C87193-5ADE-4778-8E7E-7D80374AF89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8" r="23338"/>
          <a:stretch/>
        </p:blipFill>
        <p:spPr>
          <a:xfrm>
            <a:off x="5100563" y="1688715"/>
            <a:ext cx="1739434" cy="222821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4AC6D5A-9F7C-403F-B013-1821531B0E1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8" r="23338"/>
          <a:stretch/>
        </p:blipFill>
        <p:spPr>
          <a:xfrm>
            <a:off x="8469630" y="1700530"/>
            <a:ext cx="1739434" cy="22282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643" y="1406843"/>
            <a:ext cx="842962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605" y="1406843"/>
            <a:ext cx="8429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640" grpId="0"/>
      <p:bldP spid="19" grpId="0"/>
      <p:bldP spid="26642" grpId="0"/>
      <p:bldP spid="21" grpId="0"/>
      <p:bldP spid="266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老校门-红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47106" name="图片 2" descr="C:\Users\sun34\Desktop\副本_副本_副本_欢迎郑大_自定义px_2021-04-21-0.png副本_副本_副本_欢迎郑大_自定义px_2021-04-21-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7349" y="1646238"/>
            <a:ext cx="923226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pic>
        <p:nvPicPr>
          <p:cNvPr id="47110" name="图片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2244725"/>
            <a:ext cx="9568180" cy="266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5481638" y="1720850"/>
            <a:ext cx="1706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000" b="1">
                <a:solidFill>
                  <a:srgbClr val="E6D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000" b="1">
              <a:solidFill>
                <a:srgbClr val="E6DB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4" name="文本框 27"/>
          <p:cNvSpPr txBox="1">
            <a:spLocks noChangeArrowheads="1"/>
          </p:cNvSpPr>
          <p:nvPr/>
        </p:nvSpPr>
        <p:spPr bwMode="auto">
          <a:xfrm>
            <a:off x="2207895" y="2636520"/>
            <a:ext cx="812101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点击输入简要文字解说，解说文字尽量概括精炼，不用多余的文字修饰，简洁精准的 解说所提炼的核心概念。</a:t>
            </a:r>
            <a:endParaRPr lang="zh-CN" altLang="en-US" sz="1400">
              <a:solidFill>
                <a:srgbClr val="6867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lang="zh-CN" altLang="en-US" sz="1400">
              <a:solidFill>
                <a:srgbClr val="68676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9705" name="图片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1684338"/>
            <a:ext cx="617538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图片 4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1684338"/>
            <a:ext cx="617537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5" name="图片 4" descr="校徽-红色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483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631950" y="2349500"/>
            <a:ext cx="403161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6F2015"/>
                </a:solidFill>
                <a:latin typeface="Impact" panose="020B0806030902050204" pitchFamily="34" charset="0"/>
              </a:rPr>
              <a:t>CHAPTER 4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80503" y="2276475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4400" b="1">
              <a:solidFill>
                <a:srgbClr val="D1BE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6744335" y="3284855"/>
            <a:ext cx="421132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NIN DE BIAO TI</a:t>
            </a:r>
          </a:p>
        </p:txBody>
      </p:sp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32" grpId="0"/>
      <p:bldP spid="204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8" y="2348548"/>
            <a:ext cx="4229100" cy="289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"/>
          <p:cNvSpPr txBox="1"/>
          <p:nvPr/>
        </p:nvSpPr>
        <p:spPr>
          <a:xfrm>
            <a:off x="7680167" y="2132648"/>
            <a:ext cx="1706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5608" name="文本框 27"/>
          <p:cNvSpPr txBox="1">
            <a:spLocks noChangeArrowheads="1"/>
          </p:cNvSpPr>
          <p:nvPr/>
        </p:nvSpPr>
        <p:spPr bwMode="auto">
          <a:xfrm>
            <a:off x="6600190" y="2636520"/>
            <a:ext cx="397573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3" name="图片 2" descr="老校门-红色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5" name="图片 4" descr="校徽-红色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4F76A47-4269-4D60-B363-EAB5F9834E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500972"/>
            <a:ext cx="4847779" cy="32318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6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5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598613"/>
            <a:ext cx="8208963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图片 5" descr="C:\Users\sun34\Desktop\副本_副本_副本_欢迎郑大_自定义px_2021-04-21-0.png副本_副本_副本_欢迎郑大_自定义px_2021-04-21-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8505" y="1430655"/>
            <a:ext cx="3166110" cy="345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老校门-红色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6868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5354797" y="3572510"/>
            <a:ext cx="15544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b="1" dirty="0">
                <a:solidFill>
                  <a:srgbClr val="E6D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6873" name="文本框 27"/>
          <p:cNvSpPr txBox="1">
            <a:spLocks noChangeArrowheads="1"/>
          </p:cNvSpPr>
          <p:nvPr/>
        </p:nvSpPr>
        <p:spPr bwMode="auto">
          <a:xfrm>
            <a:off x="4648835" y="3932555"/>
            <a:ext cx="3007995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6D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</a:t>
            </a:r>
          </a:p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E6D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解说文字尽量概括精炼。</a:t>
            </a:r>
          </a:p>
        </p:txBody>
      </p:sp>
      <p:sp>
        <p:nvSpPr>
          <p:cNvPr id="36875" name="文本框 27"/>
          <p:cNvSpPr txBox="1">
            <a:spLocks noChangeArrowheads="1"/>
          </p:cNvSpPr>
          <p:nvPr/>
        </p:nvSpPr>
        <p:spPr bwMode="auto">
          <a:xfrm>
            <a:off x="8040370" y="2132965"/>
            <a:ext cx="173037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点击输入简要文字解说，解说文字尽量概括精炼，不用多余的文字修饰，简洁精准的解说所提炼的核心概念。</a:t>
            </a:r>
          </a:p>
        </p:txBody>
      </p:sp>
      <p:sp>
        <p:nvSpPr>
          <p:cNvPr id="2" name="文本框 27"/>
          <p:cNvSpPr txBox="1">
            <a:spLocks noChangeArrowheads="1"/>
          </p:cNvSpPr>
          <p:nvPr/>
        </p:nvSpPr>
        <p:spPr bwMode="auto">
          <a:xfrm>
            <a:off x="2496185" y="2216150"/>
            <a:ext cx="1730375" cy="2030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点击输入简要文字解说，解说文字尽量概括精炼，不用多余的文字修饰，简洁精准的解说所提炼的核心概念。</a:t>
            </a:r>
          </a:p>
        </p:txBody>
      </p:sp>
      <p:pic>
        <p:nvPicPr>
          <p:cNvPr id="5" name="图片 4" descr="校徽-红色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714058F-FDCD-47F6-B0D3-B8ACE98FC5E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296" y="1593127"/>
            <a:ext cx="2843106" cy="18954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873" grpId="0"/>
      <p:bldP spid="3687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305"/>
            <a:ext cx="12192000" cy="6858000"/>
          </a:xfrm>
          <a:prstGeom prst="rect">
            <a:avLst/>
          </a:prstGeom>
        </p:spPr>
      </p:pic>
      <p:pic>
        <p:nvPicPr>
          <p:cNvPr id="3" name="图片 2" descr="老校门-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77045" y="3928745"/>
            <a:ext cx="383791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spc="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喜迎建党百年 争做时代新人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82490" y="2132965"/>
            <a:ext cx="3090545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8800">
                <a:solidFill>
                  <a:srgbClr val="6F2015"/>
                </a:solidFill>
                <a:latin typeface="Impact" panose="020B0806030902050204" pitchFamily="34" charset="0"/>
              </a:rPr>
              <a:t>THANK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4224020" y="2708593"/>
            <a:ext cx="38404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sz="4800" b="1" dirty="0">
                <a:solidFill>
                  <a:srgbClr val="DABD9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欢迎批评指正</a:t>
            </a:r>
          </a:p>
        </p:txBody>
      </p:sp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75778" y="1556068"/>
            <a:ext cx="5722620" cy="316865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点击输入简要文字解说，解说文字尽量概括精炼，不用多余的文字修饰，简洁精准的 解说所提炼的核心概念。</a:t>
            </a:r>
          </a:p>
          <a:p>
            <a:pPr>
              <a:lnSpc>
                <a:spcPct val="150000"/>
              </a:lnSpc>
              <a:defRPr/>
            </a:pPr>
            <a:endParaRPr lang="zh-CN" altLang="en-US" sz="1600" spc="6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832533" y="1644333"/>
            <a:ext cx="138271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6000">
                <a:solidFill>
                  <a:srgbClr val="6F2015"/>
                </a:solidFill>
                <a:latin typeface="Impact" panose="020B0806030902050204" pitchFamily="34" charset="0"/>
                <a:ea typeface="苹方 特粗" panose="020B0800000000000000" pitchFamily="34" charset="-122"/>
              </a:rPr>
              <a:t>PREFACE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472805" y="1916430"/>
            <a:ext cx="119824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pic>
        <p:nvPicPr>
          <p:cNvPr id="4" name="图片 3" descr="老校门-金色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363" name="图片 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76688"/>
            <a:ext cx="121920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1559560" y="1725930"/>
            <a:ext cx="326009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6000">
                <a:solidFill>
                  <a:srgbClr val="6F2015"/>
                </a:solidFill>
                <a:latin typeface="Impact" panose="020B0806030902050204" pitchFamily="34" charset="0"/>
                <a:ea typeface="苹方 特粗" panose="020B0800000000000000" pitchFamily="34" charset="-122"/>
              </a:rPr>
              <a:t>CONTENTS</a:t>
            </a:r>
          </a:p>
        </p:txBody>
      </p:sp>
      <p:sp>
        <p:nvSpPr>
          <p:cNvPr id="3076" name="TextBox 7"/>
          <p:cNvSpPr txBox="1">
            <a:spLocks noChangeArrowheads="1"/>
          </p:cNvSpPr>
          <p:nvPr/>
        </p:nvSpPr>
        <p:spPr bwMode="auto">
          <a:xfrm>
            <a:off x="1919288" y="2493010"/>
            <a:ext cx="13004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400" b="1">
              <a:solidFill>
                <a:srgbClr val="D1BE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8" name="TextBox 6"/>
          <p:cNvSpPr txBox="1">
            <a:spLocks noChangeArrowheads="1"/>
          </p:cNvSpPr>
          <p:nvPr/>
        </p:nvSpPr>
        <p:spPr bwMode="auto">
          <a:xfrm>
            <a:off x="7148513" y="825500"/>
            <a:ext cx="228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6F2015"/>
                </a:solidFill>
                <a:latin typeface="Impact" panose="020B0806030902050204" pitchFamily="34" charset="0"/>
              </a:rPr>
              <a:t>CHAPTER 1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>
            <a:off x="7761288" y="1185863"/>
            <a:ext cx="2316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368" name="TextBox 7"/>
          <p:cNvSpPr txBox="1">
            <a:spLocks noChangeArrowheads="1"/>
          </p:cNvSpPr>
          <p:nvPr/>
        </p:nvSpPr>
        <p:spPr bwMode="auto">
          <a:xfrm>
            <a:off x="7799388" y="1587500"/>
            <a:ext cx="19608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18441" name="TextBox 6"/>
          <p:cNvSpPr txBox="1">
            <a:spLocks noChangeArrowheads="1"/>
          </p:cNvSpPr>
          <p:nvPr/>
        </p:nvSpPr>
        <p:spPr bwMode="auto">
          <a:xfrm>
            <a:off x="7110413" y="2109788"/>
            <a:ext cx="2346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6F2015"/>
                </a:solidFill>
                <a:latin typeface="Impact" panose="020B0806030902050204" pitchFamily="34" charset="0"/>
              </a:rPr>
              <a:t>CHAPTER 2</a:t>
            </a:r>
          </a:p>
        </p:txBody>
      </p:sp>
      <p:sp>
        <p:nvSpPr>
          <p:cNvPr id="15370" name="TextBox 7"/>
          <p:cNvSpPr txBox="1">
            <a:spLocks noChangeArrowheads="1"/>
          </p:cNvSpPr>
          <p:nvPr/>
        </p:nvSpPr>
        <p:spPr bwMode="auto">
          <a:xfrm>
            <a:off x="7721600" y="2468563"/>
            <a:ext cx="2316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371" name="TextBox 7"/>
          <p:cNvSpPr txBox="1">
            <a:spLocks noChangeArrowheads="1"/>
          </p:cNvSpPr>
          <p:nvPr/>
        </p:nvSpPr>
        <p:spPr bwMode="auto">
          <a:xfrm>
            <a:off x="7761288" y="2871788"/>
            <a:ext cx="19608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1400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18444" name="TextBox 6"/>
          <p:cNvSpPr txBox="1">
            <a:spLocks noChangeArrowheads="1"/>
          </p:cNvSpPr>
          <p:nvPr/>
        </p:nvSpPr>
        <p:spPr bwMode="auto">
          <a:xfrm>
            <a:off x="7148513" y="3340100"/>
            <a:ext cx="2360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6F2015"/>
                </a:solidFill>
                <a:latin typeface="Impact" panose="020B0806030902050204" pitchFamily="34" charset="0"/>
              </a:rPr>
              <a:t>CHAPTER 3</a:t>
            </a:r>
          </a:p>
        </p:txBody>
      </p:sp>
      <p:sp>
        <p:nvSpPr>
          <p:cNvPr id="15373" name="TextBox 7"/>
          <p:cNvSpPr txBox="1">
            <a:spLocks noChangeArrowheads="1"/>
          </p:cNvSpPr>
          <p:nvPr/>
        </p:nvSpPr>
        <p:spPr bwMode="auto">
          <a:xfrm>
            <a:off x="7761288" y="3700463"/>
            <a:ext cx="2316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374" name="TextBox 7"/>
          <p:cNvSpPr txBox="1">
            <a:spLocks noChangeArrowheads="1"/>
          </p:cNvSpPr>
          <p:nvPr/>
        </p:nvSpPr>
        <p:spPr bwMode="auto">
          <a:xfrm>
            <a:off x="7799388" y="4102100"/>
            <a:ext cx="19608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1400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18447" name="TextBox 6"/>
          <p:cNvSpPr txBox="1">
            <a:spLocks noChangeArrowheads="1"/>
          </p:cNvSpPr>
          <p:nvPr/>
        </p:nvSpPr>
        <p:spPr bwMode="auto">
          <a:xfrm>
            <a:off x="7145338" y="4608513"/>
            <a:ext cx="2346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6F2015"/>
                </a:solidFill>
                <a:latin typeface="Impact" panose="020B0806030902050204" pitchFamily="34" charset="0"/>
              </a:rPr>
              <a:t>CHAPTER 4</a:t>
            </a:r>
          </a:p>
        </p:txBody>
      </p:sp>
      <p:sp>
        <p:nvSpPr>
          <p:cNvPr id="15376" name="TextBox 7"/>
          <p:cNvSpPr txBox="1">
            <a:spLocks noChangeArrowheads="1"/>
          </p:cNvSpPr>
          <p:nvPr/>
        </p:nvSpPr>
        <p:spPr bwMode="auto">
          <a:xfrm>
            <a:off x="7758113" y="4968875"/>
            <a:ext cx="2316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15377" name="TextBox 7"/>
          <p:cNvSpPr txBox="1">
            <a:spLocks noChangeArrowheads="1"/>
          </p:cNvSpPr>
          <p:nvPr/>
        </p:nvSpPr>
        <p:spPr bwMode="auto">
          <a:xfrm>
            <a:off x="7796213" y="5370513"/>
            <a:ext cx="196088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1400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</a:t>
            </a:r>
          </a:p>
        </p:txBody>
      </p:sp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3076" grpId="0"/>
      <p:bldP spid="18438" grpId="0"/>
      <p:bldP spid="15367" grpId="0"/>
      <p:bldP spid="15368" grpId="0"/>
      <p:bldP spid="18441" grpId="0"/>
      <p:bldP spid="15370" grpId="0"/>
      <p:bldP spid="15371" grpId="0"/>
      <p:bldP spid="18444" grpId="0"/>
      <p:bldP spid="15373" grpId="0"/>
      <p:bldP spid="15374" grpId="0"/>
      <p:bldP spid="18447" grpId="0"/>
      <p:bldP spid="15376" grpId="0"/>
      <p:bldP spid="153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483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631950" y="2349500"/>
            <a:ext cx="3962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6F2015"/>
                </a:solidFill>
                <a:latin typeface="Impact" panose="020B0806030902050204" pitchFamily="34" charset="0"/>
              </a:rPr>
              <a:t>CHAPTER 1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80503" y="2276475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4400" b="1">
              <a:solidFill>
                <a:srgbClr val="D1BE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6744335" y="3284855"/>
            <a:ext cx="421132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NIN DE BIAO TI</a:t>
            </a:r>
          </a:p>
        </p:txBody>
      </p:sp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32" grpId="0"/>
      <p:bldP spid="204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DB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24582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" y="1412875"/>
            <a:ext cx="255460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7"/>
          <p:cNvSpPr txBox="1"/>
          <p:nvPr/>
        </p:nvSpPr>
        <p:spPr>
          <a:xfrm>
            <a:off x="1501140" y="2060575"/>
            <a:ext cx="145796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449" name="文本框 27"/>
          <p:cNvSpPr txBox="1">
            <a:spLocks noChangeArrowheads="1"/>
          </p:cNvSpPr>
          <p:nvPr/>
        </p:nvSpPr>
        <p:spPr bwMode="auto">
          <a:xfrm>
            <a:off x="1384935" y="2420620"/>
            <a:ext cx="16903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320" y="1412875"/>
            <a:ext cx="255460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/>
          <p:nvPr/>
        </p:nvSpPr>
        <p:spPr>
          <a:xfrm>
            <a:off x="4021455" y="2060575"/>
            <a:ext cx="145796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" name="文本框 27"/>
          <p:cNvSpPr txBox="1">
            <a:spLocks noChangeArrowheads="1"/>
          </p:cNvSpPr>
          <p:nvPr/>
        </p:nvSpPr>
        <p:spPr bwMode="auto">
          <a:xfrm>
            <a:off x="3905250" y="2420620"/>
            <a:ext cx="16903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12875"/>
            <a:ext cx="255460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41135" y="2060575"/>
            <a:ext cx="145796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27"/>
          <p:cNvSpPr txBox="1">
            <a:spLocks noChangeArrowheads="1"/>
          </p:cNvSpPr>
          <p:nvPr/>
        </p:nvSpPr>
        <p:spPr bwMode="auto">
          <a:xfrm>
            <a:off x="6424930" y="2420620"/>
            <a:ext cx="16903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605" y="1412875"/>
            <a:ext cx="2554605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7"/>
          <p:cNvSpPr txBox="1"/>
          <p:nvPr/>
        </p:nvSpPr>
        <p:spPr>
          <a:xfrm>
            <a:off x="9095740" y="2060575"/>
            <a:ext cx="145796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rgbClr val="4F4D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2" name="文本框 27"/>
          <p:cNvSpPr txBox="1">
            <a:spLocks noChangeArrowheads="1"/>
          </p:cNvSpPr>
          <p:nvPr/>
        </p:nvSpPr>
        <p:spPr bwMode="auto">
          <a:xfrm>
            <a:off x="8979535" y="2420620"/>
            <a:ext cx="169037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</a:t>
            </a:r>
          </a:p>
        </p:txBody>
      </p:sp>
      <p:pic>
        <p:nvPicPr>
          <p:cNvPr id="14" name="图片 13" descr="光华楼-红色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16" name="图片 15" descr="校徽-红色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8449" grpId="0"/>
      <p:bldP spid="5" grpId="0"/>
      <p:bldP spid="6" grpId="0"/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光华楼-红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3" name="图片 2" descr="C:\Users\sun34\Desktop\副本_副本_副本_欢迎郑大_自定义px_2021-04-21-0.png副本_副本_副本_欢迎郑大_自定义px_2021-04-21-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47900"/>
            <a:ext cx="12192000" cy="83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128" y="1556385"/>
            <a:ext cx="221615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6" name="图片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365" y="1556385"/>
            <a:ext cx="2214563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7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690" y="1556385"/>
            <a:ext cx="2214563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7" name="图片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505" y="1556385"/>
            <a:ext cx="2214563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pic>
        <p:nvPicPr>
          <p:cNvPr id="34823" name="图片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1380" y="2313623"/>
            <a:ext cx="679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818" y="2310448"/>
            <a:ext cx="682625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图片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140" y="2361248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7" name="图片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803" y="2346960"/>
            <a:ext cx="6286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0" name="TextBox 7"/>
          <p:cNvSpPr txBox="1">
            <a:spLocks noChangeArrowheads="1"/>
          </p:cNvSpPr>
          <p:nvPr/>
        </p:nvSpPr>
        <p:spPr bwMode="auto">
          <a:xfrm>
            <a:off x="1559243" y="3212465"/>
            <a:ext cx="1462087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4831" name="文本框 27"/>
          <p:cNvSpPr txBox="1">
            <a:spLocks noChangeArrowheads="1"/>
          </p:cNvSpPr>
          <p:nvPr/>
        </p:nvSpPr>
        <p:spPr bwMode="auto">
          <a:xfrm>
            <a:off x="1271905" y="4149090"/>
            <a:ext cx="19799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34832" name="TextBox 7"/>
          <p:cNvSpPr txBox="1">
            <a:spLocks noChangeArrowheads="1"/>
          </p:cNvSpPr>
          <p:nvPr/>
        </p:nvSpPr>
        <p:spPr bwMode="auto">
          <a:xfrm>
            <a:off x="4181793" y="3212465"/>
            <a:ext cx="1462087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4834" name="TextBox 7"/>
          <p:cNvSpPr txBox="1">
            <a:spLocks noChangeArrowheads="1"/>
          </p:cNvSpPr>
          <p:nvPr/>
        </p:nvSpPr>
        <p:spPr bwMode="auto">
          <a:xfrm>
            <a:off x="6785928" y="3212465"/>
            <a:ext cx="1462087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4836" name="TextBox 7"/>
          <p:cNvSpPr txBox="1">
            <a:spLocks noChangeArrowheads="1"/>
          </p:cNvSpPr>
          <p:nvPr/>
        </p:nvSpPr>
        <p:spPr bwMode="auto">
          <a:xfrm>
            <a:off x="9380220" y="3212465"/>
            <a:ext cx="1462088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ClrTx/>
              <a:buSzTx/>
              <a:buFontTx/>
            </a:pPr>
            <a:r>
              <a:rPr lang="zh-CN" altLang="en-US" sz="1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" name="文本框 27"/>
          <p:cNvSpPr txBox="1">
            <a:spLocks noChangeArrowheads="1"/>
          </p:cNvSpPr>
          <p:nvPr/>
        </p:nvSpPr>
        <p:spPr bwMode="auto">
          <a:xfrm>
            <a:off x="3936365" y="4149090"/>
            <a:ext cx="19799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6" name="文本框 27"/>
          <p:cNvSpPr txBox="1">
            <a:spLocks noChangeArrowheads="1"/>
          </p:cNvSpPr>
          <p:nvPr/>
        </p:nvSpPr>
        <p:spPr bwMode="auto">
          <a:xfrm>
            <a:off x="6536690" y="4149090"/>
            <a:ext cx="19799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7" name="文本框 27"/>
          <p:cNvSpPr txBox="1">
            <a:spLocks noChangeArrowheads="1"/>
          </p:cNvSpPr>
          <p:nvPr/>
        </p:nvSpPr>
        <p:spPr bwMode="auto">
          <a:xfrm>
            <a:off x="9121775" y="4149090"/>
            <a:ext cx="197993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2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</a:t>
            </a:r>
          </a:p>
        </p:txBody>
      </p:sp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8" name="图片 7" descr="校徽-红色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0" grpId="0"/>
      <p:bldP spid="34831" grpId="0"/>
      <p:bldP spid="34832" grpId="0"/>
      <p:bldP spid="34834" grpId="0"/>
      <p:bldP spid="34836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光华楼-红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650" y="1257935"/>
            <a:ext cx="1847850" cy="33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4" name="TextBox 6"/>
          <p:cNvSpPr txBox="1">
            <a:spLocks noChangeArrowheads="1"/>
          </p:cNvSpPr>
          <p:nvPr/>
        </p:nvSpPr>
        <p:spPr bwMode="auto">
          <a:xfrm>
            <a:off x="2725420" y="1813878"/>
            <a:ext cx="14744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C00000"/>
                </a:solidFill>
                <a:latin typeface="Impact" panose="020B0806030902050204" pitchFamily="34" charset="0"/>
              </a:rPr>
              <a:t>PART 1</a:t>
            </a:r>
          </a:p>
        </p:txBody>
      </p:sp>
      <p:sp>
        <p:nvSpPr>
          <p:cNvPr id="37895" name="TextBox 7"/>
          <p:cNvSpPr txBox="1">
            <a:spLocks noChangeArrowheads="1"/>
          </p:cNvSpPr>
          <p:nvPr/>
        </p:nvSpPr>
        <p:spPr bwMode="auto">
          <a:xfrm>
            <a:off x="4728210" y="1844675"/>
            <a:ext cx="11064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7896" name="文本框 27"/>
          <p:cNvSpPr txBox="1">
            <a:spLocks noChangeArrowheads="1"/>
          </p:cNvSpPr>
          <p:nvPr/>
        </p:nvSpPr>
        <p:spPr bwMode="auto">
          <a:xfrm>
            <a:off x="6260148" y="1767840"/>
            <a:ext cx="381635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点击输入简要文字解说，解说文字尽量概括精炼，不用多余的文字修饰。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188710" y="1916430"/>
            <a:ext cx="1905" cy="54229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498" name="TextBox 6"/>
          <p:cNvSpPr txBox="1">
            <a:spLocks noChangeArrowheads="1"/>
          </p:cNvSpPr>
          <p:nvPr/>
        </p:nvSpPr>
        <p:spPr bwMode="auto">
          <a:xfrm>
            <a:off x="2732405" y="2656523"/>
            <a:ext cx="153606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C00000"/>
                </a:solidFill>
                <a:latin typeface="Impact" panose="020B0806030902050204" pitchFamily="34" charset="0"/>
              </a:rPr>
              <a:t>PART 2</a:t>
            </a:r>
          </a:p>
        </p:txBody>
      </p:sp>
      <p:sp>
        <p:nvSpPr>
          <p:cNvPr id="37899" name="TextBox 7"/>
          <p:cNvSpPr txBox="1">
            <a:spLocks noChangeArrowheads="1"/>
          </p:cNvSpPr>
          <p:nvPr/>
        </p:nvSpPr>
        <p:spPr bwMode="auto">
          <a:xfrm>
            <a:off x="4728210" y="2687638"/>
            <a:ext cx="11064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7900" name="文本框 27"/>
          <p:cNvSpPr txBox="1">
            <a:spLocks noChangeArrowheads="1"/>
          </p:cNvSpPr>
          <p:nvPr/>
        </p:nvSpPr>
        <p:spPr bwMode="auto">
          <a:xfrm>
            <a:off x="6263323" y="2626043"/>
            <a:ext cx="381635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点击输入简要文字解说，解说文字尽量概括精炼，不用多余的文字修饰。</a:t>
            </a:r>
            <a:endParaRPr lang="zh-CN" altLang="en-US" sz="1400">
              <a:solidFill>
                <a:srgbClr val="6867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188710" y="2759075"/>
            <a:ext cx="1905" cy="49149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502" name="TextBox 6"/>
          <p:cNvSpPr txBox="1">
            <a:spLocks noChangeArrowheads="1"/>
          </p:cNvSpPr>
          <p:nvPr/>
        </p:nvSpPr>
        <p:spPr bwMode="auto">
          <a:xfrm>
            <a:off x="2732405" y="3466783"/>
            <a:ext cx="155003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4000">
                <a:solidFill>
                  <a:srgbClr val="C00000"/>
                </a:solidFill>
                <a:latin typeface="Impact" panose="020B0806030902050204" pitchFamily="34" charset="0"/>
              </a:rPr>
              <a:t>PART 3</a:t>
            </a:r>
          </a:p>
        </p:txBody>
      </p:sp>
      <p:sp>
        <p:nvSpPr>
          <p:cNvPr id="37903" name="TextBox 7"/>
          <p:cNvSpPr txBox="1">
            <a:spLocks noChangeArrowheads="1"/>
          </p:cNvSpPr>
          <p:nvPr/>
        </p:nvSpPr>
        <p:spPr bwMode="auto">
          <a:xfrm>
            <a:off x="4728210" y="3497263"/>
            <a:ext cx="11064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1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37904" name="文本框 27"/>
          <p:cNvSpPr txBox="1">
            <a:spLocks noChangeArrowheads="1"/>
          </p:cNvSpPr>
          <p:nvPr/>
        </p:nvSpPr>
        <p:spPr bwMode="auto">
          <a:xfrm>
            <a:off x="6263323" y="3436303"/>
            <a:ext cx="381635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点击输入简要文字解说，解说文字尽量概括精炼，不用多余的文字修饰。</a:t>
            </a:r>
            <a:endParaRPr lang="zh-CN" altLang="en-US" sz="1400">
              <a:solidFill>
                <a:srgbClr val="6867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188710" y="3570605"/>
            <a:ext cx="1905" cy="54419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校徽-红色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37895" grpId="0"/>
      <p:bldP spid="37896" grpId="0"/>
      <p:bldP spid="63498" grpId="0"/>
      <p:bldP spid="37899" grpId="0"/>
      <p:bldP spid="37900" grpId="0"/>
      <p:bldP spid="63502" grpId="0"/>
      <p:bldP spid="37903" grpId="0"/>
      <p:bldP spid="379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4211338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483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0"/>
            <a:ext cx="8293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1631950" y="2349500"/>
            <a:ext cx="403415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7200">
                <a:solidFill>
                  <a:srgbClr val="6F2015"/>
                </a:solidFill>
                <a:latin typeface="Impact" panose="020B0806030902050204" pitchFamily="34" charset="0"/>
              </a:rPr>
              <a:t>CHAPTER 2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1480503" y="2276475"/>
            <a:ext cx="24180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4400" b="1">
                <a:solidFill>
                  <a:srgbClr val="D1BE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4400" b="1">
              <a:solidFill>
                <a:srgbClr val="D1BE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6744335" y="3284855"/>
            <a:ext cx="421132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6737350" y="4125913"/>
            <a:ext cx="3571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B0A38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NIN DE BIAO TI</a:t>
            </a:r>
          </a:p>
        </p:txBody>
      </p:sp>
      <p:pic>
        <p:nvPicPr>
          <p:cNvPr id="9" name="图片 8" descr="校徽-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860" y="260985"/>
            <a:ext cx="737870" cy="73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32" grpId="0"/>
      <p:bldP spid="204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光华楼-红色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8745"/>
            <a:ext cx="12192000" cy="2929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3" y="211138"/>
            <a:ext cx="9810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263525" y="290513"/>
            <a:ext cx="16557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400">
                <a:solidFill>
                  <a:srgbClr val="D9CCB5"/>
                </a:solidFill>
                <a:latin typeface="Impact" panose="020B0806030902050204" pitchFamily="34" charset="0"/>
              </a:rPr>
              <a:t>CHAPTER 1</a:t>
            </a:r>
            <a:endParaRPr lang="zh-CN" altLang="en-US" sz="2400">
              <a:solidFill>
                <a:srgbClr val="D9CCB5"/>
              </a:solidFill>
              <a:latin typeface="Impact" panose="020B0806030902050204" pitchFamily="34" charset="0"/>
            </a:endParaRPr>
          </a:p>
        </p:txBody>
      </p:sp>
      <p:pic>
        <p:nvPicPr>
          <p:cNvPr id="27653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565" y="1553210"/>
            <a:ext cx="7560945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图片 5" descr="C:\Users\sun34\Desktop\副本_副本_副本_欢迎郑大_自定义px_2021-04-21-0.png副本_副本_副本_欢迎郑大_自定义px_2021-04-21-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60513" y="1619885"/>
            <a:ext cx="1823720" cy="2867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8" name="文本框 27"/>
          <p:cNvSpPr txBox="1">
            <a:spLocks noChangeArrowheads="1"/>
          </p:cNvSpPr>
          <p:nvPr/>
        </p:nvSpPr>
        <p:spPr bwMode="auto">
          <a:xfrm>
            <a:off x="3936048" y="2132965"/>
            <a:ext cx="655320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008120" y="3068638"/>
            <a:ext cx="616426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3" name="TextBox 7"/>
          <p:cNvSpPr txBox="1">
            <a:spLocks noChangeArrowheads="1"/>
          </p:cNvSpPr>
          <p:nvPr/>
        </p:nvSpPr>
        <p:spPr bwMode="auto">
          <a:xfrm>
            <a:off x="1742123" y="2499995"/>
            <a:ext cx="14605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2400" b="1">
                <a:solidFill>
                  <a:srgbClr val="E6DB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400" b="1">
              <a:solidFill>
                <a:srgbClr val="E6DB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64" name="图片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048" y="3398520"/>
            <a:ext cx="374650" cy="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Box 7"/>
          <p:cNvSpPr txBox="1">
            <a:spLocks noChangeArrowheads="1"/>
          </p:cNvSpPr>
          <p:nvPr/>
        </p:nvSpPr>
        <p:spPr bwMode="auto">
          <a:xfrm>
            <a:off x="479425" y="476250"/>
            <a:ext cx="2441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2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3" name="文本框 27"/>
          <p:cNvSpPr txBox="1">
            <a:spLocks noChangeArrowheads="1"/>
          </p:cNvSpPr>
          <p:nvPr/>
        </p:nvSpPr>
        <p:spPr bwMode="auto">
          <a:xfrm>
            <a:off x="3936048" y="3191510"/>
            <a:ext cx="655320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>
                <a:solidFill>
                  <a:srgbClr val="68676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点击输入简要文字解说，解说文字尽量概括精炼，不用多余的文字修饰，简洁精准的 解说所提炼的核心概念。</a:t>
            </a:r>
          </a:p>
        </p:txBody>
      </p:sp>
      <p:pic>
        <p:nvPicPr>
          <p:cNvPr id="5" name="图片 4" descr="校徽-红色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90935" y="292735"/>
            <a:ext cx="576580" cy="576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8" grpId="0"/>
      <p:bldP spid="27663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</TotalTime>
  <Words>948</Words>
  <Application>Microsoft Office PowerPoint</Application>
  <PresentationFormat>宽屏</PresentationFormat>
  <Paragraphs>133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</vt:lpstr>
      <vt:lpstr>方正姚体</vt:lpstr>
      <vt:lpstr>微软雅黑</vt:lpstr>
      <vt:lpstr>Arial</vt:lpstr>
      <vt:lpstr>Calibri</vt:lpstr>
      <vt:lpstr>Calibri Light</vt:lpstr>
      <vt:lpstr>Impact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金 瑜婷</cp:lastModifiedBy>
  <cp:revision>100</cp:revision>
  <dcterms:created xsi:type="dcterms:W3CDTF">2018-09-08T14:26:00Z</dcterms:created>
  <dcterms:modified xsi:type="dcterms:W3CDTF">2021-04-27T18:11:27Z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8A5C84C1981E48A7834A9D050D894B34</vt:lpwstr>
  </property>
</Properties>
</file>